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A76EB9D5-7E1A-4433-8B21-2237CC26FA2C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EC2AB55-62C0-407E-B706-C907B44B0BFC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C423185-9573-406A-8068-0AB4F2335019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dirty="0"/>
              <a:pPr/>
              <a:t>10/26/2015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k.kachnicova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Rybár, rybár chyť mi rybku</a:t>
            </a:r>
            <a:r>
              <a:rPr lang="sk-SK" dirty="0" smtClean="0">
                <a:sym typeface="Wingdings" panose="05000000000000000000" pitchFamily="2" charset="2"/>
              </a:rPr>
              <a:t>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Aj voľačo inšie si dám ....</a:t>
            </a:r>
            <a:endParaRPr lang="sk-SK" dirty="0"/>
          </a:p>
        </p:txBody>
      </p:sp>
      <p:pic>
        <p:nvPicPr>
          <p:cNvPr id="1026" name="Picture 2" descr="http://st.depositphotos.com/1967477/2736/v/950/depositphotos_27367155-Fish-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47165" y="4058740"/>
            <a:ext cx="2284455" cy="1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72717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Zoznam aktivít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Hra na rybára</a:t>
            </a:r>
          </a:p>
          <a:p>
            <a:r>
              <a:rPr lang="sk-SK" dirty="0" smtClean="0"/>
              <a:t>Virtuálny svet</a:t>
            </a:r>
          </a:p>
          <a:p>
            <a:r>
              <a:rPr lang="sk-SK" dirty="0" smtClean="0"/>
              <a:t>Hádankovo</a:t>
            </a:r>
          </a:p>
          <a:p>
            <a:r>
              <a:rPr lang="sk-SK" dirty="0" smtClean="0"/>
              <a:t>Divadlo + </a:t>
            </a:r>
            <a:r>
              <a:rPr lang="sk-SK" dirty="0" err="1" smtClean="0"/>
              <a:t>Čítajkovo</a:t>
            </a:r>
            <a:endParaRPr lang="sk-SK" dirty="0" smtClean="0"/>
          </a:p>
          <a:p>
            <a:r>
              <a:rPr lang="sk-SK" dirty="0" smtClean="0"/>
              <a:t>Hra na holúbkov </a:t>
            </a:r>
          </a:p>
          <a:p>
            <a:r>
              <a:rPr lang="sk-SK" dirty="0" smtClean="0"/>
              <a:t>Zdravá desiata</a:t>
            </a:r>
          </a:p>
          <a:p>
            <a:r>
              <a:rPr lang="sk-SK" dirty="0" smtClean="0"/>
              <a:t>Cibrím si zmysly</a:t>
            </a:r>
          </a:p>
          <a:p>
            <a:r>
              <a:rPr lang="sk-SK" dirty="0" err="1" smtClean="0"/>
              <a:t>Spievankovo</a:t>
            </a:r>
            <a:endParaRPr lang="sk-SK" dirty="0" smtClean="0"/>
          </a:p>
          <a:p>
            <a:r>
              <a:rPr lang="sk-SK" dirty="0" smtClean="0"/>
              <a:t>Šéfkuchár v akcii </a:t>
            </a:r>
          </a:p>
          <a:p>
            <a:endParaRPr lang="sk-SK" dirty="0"/>
          </a:p>
        </p:txBody>
      </p:sp>
      <p:pic>
        <p:nvPicPr>
          <p:cNvPr id="2050" name="Picture 2" descr="http://static.herbar.org/media/images/database/Lens_culinaris_%C5%A1o%C5%A1ovic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24957" y="723420"/>
            <a:ext cx="2151017" cy="120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jankohrasko.sk/images/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3357" y="2471361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3.aimg.sk/magaziny/M6Wh4A8BRNmdT-rRvXURPw~Fazu-a.jpg?t=L2ZpdC1pbi82MjV4MA%3D%3D&amp;h=xqT4mK-KZJ3mA5g-rAjMTw&amp;e=2145916800&amp;v=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24957" y="4211203"/>
            <a:ext cx="2151017" cy="134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1521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Hra na rybára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066799" y="2103119"/>
            <a:ext cx="10193383" cy="461119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k-SK" dirty="0" smtClean="0">
                <a:latin typeface="+mj-lt"/>
              </a:rPr>
              <a:t>Prečítali </a:t>
            </a:r>
            <a:r>
              <a:rPr lang="sk-SK" dirty="0">
                <a:latin typeface="+mj-lt"/>
              </a:rPr>
              <a:t>sme si hádanku o rybke. Žiaci si posadali okolo rybníka z </a:t>
            </a:r>
            <a:r>
              <a:rPr lang="sk-SK" dirty="0" smtClean="0">
                <a:latin typeface="+mj-lt"/>
              </a:rPr>
              <a:t>plachty a zahrali </a:t>
            </a:r>
            <a:r>
              <a:rPr lang="sk-SK" dirty="0">
                <a:latin typeface="+mj-lt"/>
              </a:rPr>
              <a:t>sa na rybárov. Po správnom vyriešení </a:t>
            </a:r>
            <a:r>
              <a:rPr lang="sk-SK" dirty="0" smtClean="0">
                <a:latin typeface="+mj-lt"/>
              </a:rPr>
              <a:t>príkladu získali rybku, ktorú si mohli </a:t>
            </a:r>
            <a:r>
              <a:rPr lang="sk-SK" dirty="0">
                <a:latin typeface="+mj-lt"/>
              </a:rPr>
              <a:t>nechať a dať si na svoj tanier. </a:t>
            </a:r>
            <a:r>
              <a:rPr lang="sk-SK" dirty="0" smtClean="0">
                <a:latin typeface="+mj-lt"/>
              </a:rPr>
              <a:t>Žiaci </a:t>
            </a:r>
            <a:r>
              <a:rPr lang="sk-SK" dirty="0">
                <a:latin typeface="+mj-lt"/>
              </a:rPr>
              <a:t>dopĺňali na tabuli sčítacie rodinky do nakreslených tanierov s rybami. Rozhovor so žiakmi </a:t>
            </a:r>
            <a:r>
              <a:rPr lang="sk-SK" dirty="0" smtClean="0">
                <a:latin typeface="+mj-lt"/>
              </a:rPr>
              <a:t>o význame </a:t>
            </a:r>
            <a:r>
              <a:rPr lang="sk-SK" dirty="0">
                <a:latin typeface="+mj-lt"/>
              </a:rPr>
              <a:t>jedenia rybieho mäsa. Na koberci sa deti zahrali hru Ide rybár okolo, nedívaj sa na neho, kto sa naňho </a:t>
            </a:r>
            <a:r>
              <a:rPr lang="sk-SK" dirty="0" smtClean="0">
                <a:latin typeface="+mj-lt"/>
              </a:rPr>
              <a:t>kukne</a:t>
            </a:r>
            <a:r>
              <a:rPr lang="sk-SK" dirty="0">
                <a:latin typeface="+mj-lt"/>
              </a:rPr>
              <a:t>, toho rybár buchne. Potom žiaci v bludisku hľadali cestu od rybára k rybke. Ak sa im ju podarilo </a:t>
            </a:r>
            <a:r>
              <a:rPr lang="sk-SK" dirty="0" smtClean="0">
                <a:latin typeface="+mj-lt"/>
              </a:rPr>
              <a:t>nájsť, </a:t>
            </a:r>
            <a:r>
              <a:rPr lang="sk-SK" dirty="0">
                <a:latin typeface="+mj-lt"/>
              </a:rPr>
              <a:t>mohli </a:t>
            </a:r>
            <a:r>
              <a:rPr lang="sk-SK" dirty="0" smtClean="0">
                <a:latin typeface="+mj-lt"/>
              </a:rPr>
              <a:t>vyfarbiť </a:t>
            </a:r>
            <a:r>
              <a:rPr lang="sk-SK" dirty="0">
                <a:latin typeface="+mj-lt"/>
              </a:rPr>
              <a:t>rybára aj ostatné morské živočíchy</a:t>
            </a:r>
            <a:r>
              <a:rPr lang="sk-SK" dirty="0" smtClean="0">
                <a:latin typeface="+mj-lt"/>
              </a:rPr>
              <a:t>.</a:t>
            </a:r>
          </a:p>
          <a:p>
            <a:pPr marL="0" indent="0" algn="just">
              <a:buNone/>
            </a:pPr>
            <a:endParaRPr lang="sk-SK" dirty="0">
              <a:latin typeface="+mj-lt"/>
            </a:endParaRPr>
          </a:p>
          <a:p>
            <a:pPr marL="0" indent="0" algn="just">
              <a:buNone/>
            </a:pPr>
            <a:endParaRPr lang="sk-SK" dirty="0" smtClean="0">
              <a:latin typeface="+mj-lt"/>
            </a:endParaRPr>
          </a:p>
          <a:p>
            <a:pPr marL="0" indent="0" algn="just">
              <a:buNone/>
            </a:pPr>
            <a:endParaRPr lang="sk-SK" dirty="0">
              <a:latin typeface="+mj-lt"/>
            </a:endParaRPr>
          </a:p>
          <a:p>
            <a:pPr marL="0" indent="0" algn="just">
              <a:buNone/>
            </a:pPr>
            <a:endParaRPr lang="sk-SK" dirty="0" smtClean="0">
              <a:latin typeface="+mj-lt"/>
            </a:endParaRPr>
          </a:p>
          <a:p>
            <a:pPr marL="0" indent="0" algn="just">
              <a:buNone/>
            </a:pPr>
            <a:endParaRPr lang="sk-SK" dirty="0">
              <a:latin typeface="+mj-lt"/>
            </a:endParaRPr>
          </a:p>
          <a:p>
            <a:pPr marL="0" indent="0" algn="just">
              <a:buNone/>
            </a:pPr>
            <a:endParaRPr lang="sk-SK" dirty="0" smtClean="0">
              <a:latin typeface="+mj-lt"/>
            </a:endParaRPr>
          </a:p>
          <a:p>
            <a:pPr marL="0" indent="0" algn="just">
              <a:buNone/>
            </a:pPr>
            <a:r>
              <a:rPr lang="sk-SK" dirty="0" smtClean="0">
                <a:latin typeface="+mj-lt"/>
              </a:rPr>
              <a:t>								               </a:t>
            </a:r>
            <a:r>
              <a:rPr lang="sk-SK" sz="1400" dirty="0" smtClean="0">
                <a:latin typeface="+mj-lt"/>
              </a:rPr>
              <a:t>2. ročník – 3. ročník ( 43 )</a:t>
            </a:r>
          </a:p>
        </p:txBody>
      </p:sp>
      <p:pic>
        <p:nvPicPr>
          <p:cNvPr id="4" name="Obrázok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9520" y="642594"/>
            <a:ext cx="1504813" cy="133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3668"/>
            <a:ext cx="569095" cy="702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8424" y="1473210"/>
            <a:ext cx="428671" cy="390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18035" y="479612"/>
            <a:ext cx="527821" cy="42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ok 7" descr="http://images.detske-hry.com/tn/data/0/0/2010/02/16/12401/12401.1--225x30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747431" y="1031613"/>
            <a:ext cx="478495" cy="40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Obrázok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29214" y="1629851"/>
            <a:ext cx="420233" cy="4288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Rovná spojovacia šípka 9"/>
          <p:cNvCxnSpPr/>
          <p:nvPr/>
        </p:nvCxnSpPr>
        <p:spPr>
          <a:xfrm>
            <a:off x="8775380" y="1856613"/>
            <a:ext cx="226871" cy="137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ázok 13" descr="\\dc001\rodicia\miriam\Documents\Hovorme o jedle - Mlieko\Fotky strukoviny a ryby\HPIM508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198" y="3822021"/>
            <a:ext cx="3069772" cy="234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Obrázok 14" descr="\\dc001\rodicia\miriam\Documents\Hovorme o jedle - Mlieko\Fotky strukoviny a ryby\HPIM5111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845" y="3822021"/>
            <a:ext cx="2913018" cy="234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Obrázok 15" descr="\\dc001\rodicia\miriam\Documents\Hovorme o jedle - Mlieko\Fotky strukoviny a ryby\HPIM5144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0738" y="3822021"/>
            <a:ext cx="2823278" cy="234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Obrázok 16" descr="\\dc001\rodicia\miriam\Documents\Hovorme o jedle - Mlieko\Fotky strukoviny a ryby\HPIM5126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10891" y="3822021"/>
            <a:ext cx="2445978" cy="2343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0855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Virtuálny svet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4362994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Žiaci mali za úlohu na počítači nakresliť jedlo, ktoré sa podáva na obedové menu. Prejaviť sa dokázali aj prospechovo slabší žiaci, čo na tejto aktivite veľmi oceňujem. 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pPr marL="1371400" lvl="5" indent="0">
              <a:buNone/>
            </a:pPr>
            <a:r>
              <a:rPr lang="sk-SK" dirty="0" smtClean="0"/>
              <a:t>                                                                                                                                            </a:t>
            </a:r>
            <a:endParaRPr lang="sk-SK" dirty="0"/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02" y="2821663"/>
            <a:ext cx="2669177" cy="192180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622" y="4726220"/>
            <a:ext cx="2673103" cy="164841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268" y="2804412"/>
            <a:ext cx="2756264" cy="192180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074" y="4726220"/>
            <a:ext cx="2686023" cy="164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9555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Hádankovo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</a:t>
            </a:r>
            <a:r>
              <a:rPr lang="sk-SK" dirty="0" smtClean="0"/>
              <a:t>rečítali </a:t>
            </a:r>
            <a:r>
              <a:rPr lang="sk-SK" dirty="0"/>
              <a:t>sme si hádanky o hrachu a fazuli. Žiak , ktorý uhádol </a:t>
            </a:r>
            <a:r>
              <a:rPr lang="sk-SK" dirty="0" smtClean="0"/>
              <a:t>hádanku </a:t>
            </a:r>
            <a:r>
              <a:rPr lang="sk-SK" dirty="0"/>
              <a:t>pripol obrázok na magnetickú tabuľu. Žiaci písali na tabuľu aké strukoviny ešte poznajú. Rozhovor o význame strukovín pre naše telo.</a:t>
            </a:r>
          </a:p>
        </p:txBody>
      </p:sp>
      <p:pic>
        <p:nvPicPr>
          <p:cNvPr id="4" name="Obrázok 3" descr="\\dc001\rodicia\miriam\Documents\Hovorme o jedle - Mlieko\Fotky strukoviny a ryby\HPIM516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6905" y="3124885"/>
            <a:ext cx="2765923" cy="2394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8691" y="2939147"/>
            <a:ext cx="2202451" cy="276592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064272" y="3227619"/>
            <a:ext cx="2765923" cy="218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9509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Divadielko + Čítankovo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066800" y="2135685"/>
            <a:ext cx="10058400" cy="3931920"/>
          </a:xfrm>
        </p:spPr>
        <p:txBody>
          <a:bodyPr/>
          <a:lstStyle/>
          <a:p>
            <a:r>
              <a:rPr lang="sk-SK" dirty="0"/>
              <a:t>V pracovnom liste – čítanie s porozumením, žiaci dopĺňali do rozprávok hlavných hrdinov. ( Janko </a:t>
            </a:r>
            <a:r>
              <a:rPr lang="sk-SK" dirty="0" err="1"/>
              <a:t>Hraško</a:t>
            </a:r>
            <a:r>
              <a:rPr lang="sk-SK" dirty="0"/>
              <a:t>, Popoluška, Princezná na hrášku). Dramatizácia rozprávky </a:t>
            </a:r>
            <a:r>
              <a:rPr lang="sk-SK" dirty="0" smtClean="0"/>
              <a:t>Princezná </a:t>
            </a:r>
            <a:r>
              <a:rPr lang="sk-SK" dirty="0"/>
              <a:t>na hrášku. </a:t>
            </a:r>
          </a:p>
        </p:txBody>
      </p:sp>
      <p:pic>
        <p:nvPicPr>
          <p:cNvPr id="4" name="Obrázok 3" descr="\\dc001\rodicia\miriam\Documents\Hovorme o jedle - Mlieko\Fotky strukoviny a ryby\HPIM51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092" y="3938451"/>
            <a:ext cx="3537350" cy="219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\\dc001\rodicia\miriam\Documents\Hovorme o jedle - Mlieko\Fotky strukoviny a ryby\HPIM51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9797" y="2965269"/>
            <a:ext cx="3515666" cy="2290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\\dc001\rodicia\miriam\Documents\Hovorme o jedle - Mlieko\Fotky strukoviny a ryby\HPIM518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2818" y="3938451"/>
            <a:ext cx="3452496" cy="2129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11319" y="383585"/>
            <a:ext cx="180975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3768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Hra na holúbkov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Zahrali sme sa na holúbkov z rozprávky </a:t>
            </a:r>
            <a:r>
              <a:rPr lang="sk-SK" dirty="0" smtClean="0"/>
              <a:t>O</a:t>
            </a:r>
            <a:r>
              <a:rPr lang="sk-SK" dirty="0"/>
              <a:t> Popoluške a triedili sme fazuľu a šošovicu. 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Obrázok 3" descr="\\dc001\rodicia\miriam\Documents\Hovorme o jedle - Mlieko\Fotky strukoviny a ryby\HPIM518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7080" y="2575898"/>
            <a:ext cx="5577839" cy="3459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597302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Zdravá desiata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Aj dnes sme si pripravili zdravú desiatu, ktorá pozostávala z cícerovej nátierky, vajíčkovej nátierky a kuracieho šalátika. To sme si veľmi pochutili.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804" y="3142096"/>
            <a:ext cx="2539682" cy="185396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765" y="2669961"/>
            <a:ext cx="2526984" cy="336507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2542" y="2726709"/>
            <a:ext cx="2526984" cy="336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6678425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Cibrím si zmysly</a:t>
            </a:r>
            <a:endParaRPr lang="sk-SK" dirty="0"/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Ochutnávka varenej šošovice a fazule. Žiaci so zaviazanými očami hádali či jedia fazuľu alebo </a:t>
            </a:r>
            <a:r>
              <a:rPr lang="sk-SK" dirty="0" smtClean="0"/>
              <a:t>šošovicu. Celkom nám to išlo.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" name="Obrázok 5" descr="\\dc001\rodicia\miriam\Documents\Hovorme o jedle - Mlieko\Fotky strukoviny a ryby\HPIM520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7783" y="2991394"/>
            <a:ext cx="4667205" cy="3400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799581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Spievankovo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</a:t>
            </a:r>
            <a:r>
              <a:rPr lang="sk-SK" dirty="0" smtClean="0"/>
              <a:t>a </a:t>
            </a:r>
            <a:r>
              <a:rPr lang="sk-SK" dirty="0"/>
              <a:t>záver sme si ešte zaspievali </a:t>
            </a:r>
            <a:r>
              <a:rPr lang="sk-SK" dirty="0" smtClean="0"/>
              <a:t>a aj zatancovali na tieto pesničky: Šošovička</a:t>
            </a:r>
            <a:r>
              <a:rPr lang="sk-SK" dirty="0"/>
              <a:t>, hrášok, </a:t>
            </a:r>
            <a:r>
              <a:rPr lang="sk-SK" dirty="0" smtClean="0"/>
              <a:t>fazuľa; </a:t>
            </a:r>
            <a:r>
              <a:rPr lang="sk-SK" dirty="0"/>
              <a:t>„Mama mi dala korunu“.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 descr="\\dc001\rodicia\miriam\Documents\Hovorme o jedle - Mlieko\Fotky strukoviny a ryby\HPIM515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954" y="2775857"/>
            <a:ext cx="3135085" cy="2586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351" y="2775857"/>
            <a:ext cx="3469003" cy="2587986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5628" y="2775857"/>
            <a:ext cx="3283133" cy="25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18864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Naši šéfkuchári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Ani naši šéfkuchári z kuchyne nezaháľali a prekvapili nás milou prezentáciou o zdravom jedle. Okrem toho, že nám skvelo a zdravo varia, tak nás vedia aj takto milo prekvapiť. Sme naozaj radi, že aj oni sa zapojili do tohto krásneho projektu, za čo im patrí veľká vďaka. 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789" y="3135899"/>
            <a:ext cx="2798909" cy="172348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818" y="3135900"/>
            <a:ext cx="2764455" cy="172348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310" y="3135900"/>
            <a:ext cx="1836809" cy="32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053073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97428" y="0"/>
            <a:ext cx="10058400" cy="49737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4" name="Zástupný objekt pre obsah 2"/>
          <p:cNvSpPr>
            <a:spLocks noGrp="1"/>
          </p:cNvSpPr>
          <p:nvPr>
            <p:ph idx="1"/>
          </p:nvPr>
        </p:nvSpPr>
        <p:spPr>
          <a:xfrm>
            <a:off x="1066800" y="431800"/>
            <a:ext cx="10058400" cy="5603875"/>
          </a:xfrm>
        </p:spPr>
        <p:txBody>
          <a:bodyPr>
            <a:normAutofit/>
          </a:bodyPr>
          <a:lstStyle/>
          <a:p>
            <a:r>
              <a:rPr lang="sk-SK" b="1" dirty="0"/>
              <a:t>Názov školy:</a:t>
            </a:r>
            <a:r>
              <a:rPr lang="sk-SK" dirty="0"/>
              <a:t> 				</a:t>
            </a:r>
            <a:r>
              <a:rPr lang="sk-SK" dirty="0" smtClean="0"/>
              <a:t>Základná škola </a:t>
            </a:r>
            <a:r>
              <a:rPr lang="sk-SK" dirty="0"/>
              <a:t>kpt. J. Nálepku v Stupave</a:t>
            </a:r>
          </a:p>
          <a:p>
            <a:r>
              <a:rPr lang="sk-SK" b="1" dirty="0"/>
              <a:t>Adresa školy:</a:t>
            </a:r>
            <a:r>
              <a:rPr lang="sk-SK" dirty="0"/>
              <a:t> 			 </a:t>
            </a:r>
            <a:r>
              <a:rPr lang="sk-SK" dirty="0" smtClean="0"/>
              <a:t>	Školská </a:t>
            </a:r>
            <a:r>
              <a:rPr lang="sk-SK" dirty="0"/>
              <a:t>2, 900 31 Stupava</a:t>
            </a:r>
          </a:p>
          <a:p>
            <a:r>
              <a:rPr lang="sk-SK" dirty="0"/>
              <a:t>Meno a priezvisko kontaktnej osoby: </a:t>
            </a:r>
            <a:r>
              <a:rPr lang="sk-SK" b="1" dirty="0"/>
              <a:t>Mgr. Katarína </a:t>
            </a:r>
            <a:r>
              <a:rPr lang="sk-SK" b="1" dirty="0" err="1" smtClean="0"/>
              <a:t>Kachničová</a:t>
            </a:r>
            <a:r>
              <a:rPr lang="sk-SK" b="1" dirty="0" smtClean="0"/>
              <a:t>, </a:t>
            </a:r>
            <a:r>
              <a:rPr lang="sk-SK" dirty="0" smtClean="0">
                <a:hlinkClick r:id="rId2"/>
              </a:rPr>
              <a:t>k.kachnicova</a:t>
            </a:r>
            <a:r>
              <a:rPr lang="sk-SK" dirty="0" smtClean="0">
                <a:latin typeface="Agency FB" panose="020B0503020202020204" pitchFamily="34" charset="0"/>
                <a:hlinkClick r:id="rId2"/>
              </a:rPr>
              <a:t>@gmail.com</a:t>
            </a:r>
            <a:r>
              <a:rPr lang="sk-SK" dirty="0" smtClean="0">
                <a:latin typeface="Agency FB" panose="020B0503020202020204" pitchFamily="34" charset="0"/>
              </a:rPr>
              <a:t>, tel. : 0915 387 971</a:t>
            </a:r>
            <a:endParaRPr lang="sk-SK" dirty="0"/>
          </a:p>
          <a:p>
            <a:r>
              <a:rPr lang="sk-SK" dirty="0" smtClean="0"/>
              <a:t>Počet žiakov zapojených do aktivít: 497</a:t>
            </a:r>
            <a:endParaRPr lang="sk-SK" dirty="0"/>
          </a:p>
          <a:p>
            <a:r>
              <a:rPr lang="sk-SK" b="1" dirty="0"/>
              <a:t>Meno a priezvisko žiakov</a:t>
            </a:r>
            <a:r>
              <a:rPr lang="sk-SK" dirty="0"/>
              <a:t>, ktorí na súťažnom príspevku spolupracovali: </a:t>
            </a:r>
          </a:p>
          <a:p>
            <a:r>
              <a:rPr lang="sk-SK" dirty="0" smtClean="0"/>
              <a:t>Najaktívnejšia trieda:</a:t>
            </a:r>
            <a:r>
              <a:rPr lang="sk-SK" b="1" dirty="0" smtClean="0"/>
              <a:t> </a:t>
            </a:r>
            <a:r>
              <a:rPr lang="sk-SK" dirty="0" smtClean="0"/>
              <a:t> 2. </a:t>
            </a:r>
            <a:r>
              <a:rPr lang="sk-SK" dirty="0"/>
              <a:t>C</a:t>
            </a:r>
            <a:r>
              <a:rPr lang="sk-SK" dirty="0" smtClean="0"/>
              <a:t>, Miriam Zelenáková, 26 detí</a:t>
            </a:r>
            <a:endParaRPr lang="sk-SK" dirty="0"/>
          </a:p>
          <a:p>
            <a:r>
              <a:rPr lang="sk-SK" b="1" dirty="0"/>
              <a:t>Názov vyhlásenej dennej témy:</a:t>
            </a:r>
            <a:r>
              <a:rPr lang="sk-SK" dirty="0"/>
              <a:t> 	</a:t>
            </a:r>
            <a:r>
              <a:rPr lang="sk-SK" dirty="0" smtClean="0"/>
              <a:t>Mäso, ryby, vajcia, strukoviny</a:t>
            </a:r>
            <a:endParaRPr lang="sk-SK" dirty="0"/>
          </a:p>
          <a:p>
            <a:r>
              <a:rPr lang="sk-SK" b="1" dirty="0"/>
              <a:t>Ročník:</a:t>
            </a:r>
            <a:r>
              <a:rPr lang="sk-SK" dirty="0"/>
              <a:t> </a:t>
            </a:r>
            <a:r>
              <a:rPr lang="sk-SK" dirty="0" smtClean="0"/>
              <a:t>prvý, druhý, tretí, štvrtý</a:t>
            </a:r>
          </a:p>
          <a:p>
            <a:r>
              <a:rPr lang="sk-SK" dirty="0" smtClean="0"/>
              <a:t>Celkový počet žiakov školy: 889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718729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3F20CFC1-E34F-405B-AA49-5BE0E194F1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TM03457510[[fn=Mydlo]]</Template>
  <TotalTime>715</TotalTime>
  <Words>225</Words>
  <Application>Microsoft Office PowerPoint</Application>
  <PresentationFormat>Vlastná</PresentationFormat>
  <Paragraphs>56</Paragraphs>
  <Slides>12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3" baseType="lpstr">
      <vt:lpstr>Savon</vt:lpstr>
      <vt:lpstr>Rybár, rybár chyť mi rybku</vt:lpstr>
      <vt:lpstr>Zoznam aktivít</vt:lpstr>
      <vt:lpstr>Hra na rybára</vt:lpstr>
      <vt:lpstr>Virtuálny svet</vt:lpstr>
      <vt:lpstr>Hádankovo</vt:lpstr>
      <vt:lpstr>Divadielko + Čítankovo</vt:lpstr>
      <vt:lpstr>Hra na holúbkov</vt:lpstr>
      <vt:lpstr>Zdravá desiata</vt:lpstr>
      <vt:lpstr>Cibrím si zmysly</vt:lpstr>
      <vt:lpstr>Spievankovo</vt:lpstr>
      <vt:lpstr>Naši šéfkuchári</vt:lpstr>
      <vt:lpstr>Snímka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Rybár, rybár chyť mi rybku</dc:title>
  <dc:creator>Rastislav Hudák</dc:creator>
  <cp:lastModifiedBy>SPPK</cp:lastModifiedBy>
  <cp:revision>21</cp:revision>
  <dcterms:created xsi:type="dcterms:W3CDTF">2015-10-21T14:32:25Z</dcterms:created>
  <dcterms:modified xsi:type="dcterms:W3CDTF">2015-10-26T15:52:00Z</dcterms:modified>
</cp:coreProperties>
</file>